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59" r:id="rId7"/>
    <p:sldId id="291" r:id="rId8"/>
    <p:sldId id="292" r:id="rId9"/>
    <p:sldId id="288" r:id="rId10"/>
    <p:sldId id="278" r:id="rId11"/>
    <p:sldId id="293" r:id="rId12"/>
    <p:sldId id="289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62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B29C-9D1F-3D43-9B6D-1D140C974B2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wijs.nl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egers@groenwelle.n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5492" y="3791645"/>
            <a:ext cx="353906" cy="30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115" y="3814491"/>
            <a:ext cx="4006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Arial"/>
                <a:cs typeface="Arial"/>
              </a:rPr>
              <a:t>Plannen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 err="1" smtClean="0">
                <a:latin typeface="Arial"/>
                <a:cs typeface="Arial"/>
              </a:rPr>
              <a:t>en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 err="1" smtClean="0">
                <a:latin typeface="Arial"/>
                <a:cs typeface="Arial"/>
              </a:rPr>
              <a:t>optimaliseren</a:t>
            </a:r>
            <a:endParaRPr lang="en-US" sz="1400" b="1" dirty="0">
              <a:latin typeface="Arial"/>
              <a:cs typeface="Arial"/>
            </a:endParaRPr>
          </a:p>
        </p:txBody>
      </p:sp>
      <p:pic>
        <p:nvPicPr>
          <p:cNvPr id="7" name="Picture 6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75" y="678550"/>
            <a:ext cx="7095613" cy="258908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242" y="3769907"/>
            <a:ext cx="2628900" cy="1743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774" y="4166787"/>
            <a:ext cx="15240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4400" b="1" dirty="0" smtClean="0">
                <a:latin typeface="Arial"/>
                <a:cs typeface="Arial"/>
              </a:rPr>
              <a:t>Stage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 smtClean="0">
              <a:cs typeface="Arial"/>
            </a:endParaRPr>
          </a:p>
          <a:p>
            <a:endParaRPr lang="en-US" sz="1400" b="0" i="0" dirty="0"/>
          </a:p>
        </p:txBody>
      </p:sp>
      <p:sp>
        <p:nvSpPr>
          <p:cNvPr id="2" name="Rechthoek 1"/>
          <p:cNvSpPr/>
          <p:nvPr/>
        </p:nvSpPr>
        <p:spPr>
          <a:xfrm>
            <a:off x="2286000" y="21363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sz="2800" dirty="0" smtClean="0"/>
              <a:t>BPV en BPV</a:t>
            </a:r>
            <a:endParaRPr lang="nl-NL" alt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5" y="2736081"/>
            <a:ext cx="2782153" cy="27821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36081"/>
            <a:ext cx="4491318" cy="28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Welkom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247" y="306320"/>
            <a:ext cx="3667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Wat </a:t>
            </a:r>
            <a:r>
              <a:rPr lang="en-US" sz="4400" b="1" dirty="0" err="1" smtClean="0">
                <a:latin typeface="Arial"/>
                <a:cs typeface="Arial"/>
              </a:rPr>
              <a:t>gaan</a:t>
            </a:r>
            <a:r>
              <a:rPr lang="en-US" sz="4400" b="1" dirty="0" smtClean="0">
                <a:latin typeface="Arial"/>
                <a:cs typeface="Arial"/>
              </a:rPr>
              <a:t> we </a:t>
            </a:r>
            <a:r>
              <a:rPr lang="en-US" sz="4400" b="1" dirty="0" err="1" smtClean="0">
                <a:latin typeface="Arial"/>
                <a:cs typeface="Arial"/>
              </a:rPr>
              <a:t>doen</a:t>
            </a:r>
            <a:r>
              <a:rPr lang="en-US" sz="4400" b="1" dirty="0" smtClean="0">
                <a:latin typeface="Arial"/>
                <a:cs typeface="Arial"/>
              </a:rPr>
              <a:t>?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737" y="2065598"/>
            <a:ext cx="722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13.30-14.00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	LOB-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bespreken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14.00-15.00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presentative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bedrijf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3 of 4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15.00-einde: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werken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werkzaaheden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Huiswerk</a:t>
            </a:r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: LOB </a:t>
            </a:r>
            <a:r>
              <a:rPr lang="en-US" sz="4400" b="1" dirty="0">
                <a:solidFill>
                  <a:srgbClr val="141313"/>
                </a:solidFill>
                <a:latin typeface="Arial"/>
                <a:cs typeface="Arial"/>
              </a:rPr>
              <a:t>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524107" y="1423023"/>
            <a:ext cx="8095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Noem 5 werkzaamheden/randzaken van stage waar je een hekel aan hebt.</a:t>
            </a:r>
          </a:p>
          <a:p>
            <a:r>
              <a:rPr lang="nl-NL" dirty="0" smtClean="0"/>
              <a:t>Vertel waarom</a:t>
            </a:r>
            <a:endParaRPr lang="nl-NL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524130"/>
              </p:ext>
            </p:extLst>
          </p:nvPr>
        </p:nvGraphicFramePr>
        <p:xfrm>
          <a:off x="1572322" y="2542498"/>
          <a:ext cx="565366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6834">
                  <a:extLst>
                    <a:ext uri="{9D8B030D-6E8A-4147-A177-3AD203B41FA5}">
                      <a16:colId xmlns:a16="http://schemas.microsoft.com/office/drawing/2014/main" val="362416574"/>
                    </a:ext>
                  </a:extLst>
                </a:gridCol>
                <a:gridCol w="2826834">
                  <a:extLst>
                    <a:ext uri="{9D8B030D-6E8A-4147-A177-3AD203B41FA5}">
                      <a16:colId xmlns:a16="http://schemas.microsoft.com/office/drawing/2014/main" val="4057731262"/>
                    </a:ext>
                  </a:extLst>
                </a:gridCol>
              </a:tblGrid>
              <a:tr h="327099">
                <a:tc>
                  <a:txBody>
                    <a:bodyPr/>
                    <a:lstStyle/>
                    <a:p>
                      <a:r>
                        <a:rPr lang="nl-NL" dirty="0" smtClean="0"/>
                        <a:t>Hekel aan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reden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182407"/>
                  </a:ext>
                </a:extLst>
              </a:tr>
              <a:tr h="327099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836308"/>
                  </a:ext>
                </a:extLst>
              </a:tr>
              <a:tr h="327099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566746"/>
                  </a:ext>
                </a:extLst>
              </a:tr>
              <a:tr h="327099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907344"/>
                  </a:ext>
                </a:extLst>
              </a:tr>
              <a:tr h="327099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694394"/>
                  </a:ext>
                </a:extLst>
              </a:tr>
              <a:tr h="327099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813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9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Bedrijf</a:t>
            </a:r>
            <a:r>
              <a:rPr lang="en-US" sz="4400" b="1" dirty="0" smtClean="0">
                <a:latin typeface="Arial"/>
                <a:cs typeface="Arial"/>
              </a:rPr>
              <a:t> in </a:t>
            </a:r>
            <a:r>
              <a:rPr lang="en-US" sz="4400" b="1" dirty="0" err="1" smtClean="0">
                <a:latin typeface="Arial"/>
                <a:cs typeface="Arial"/>
              </a:rPr>
              <a:t>beeld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737" y="2065598"/>
            <a:ext cx="72259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Presentaties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3 of 4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van het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bedrijf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Wat is het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bedrijf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Plattegrond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van het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bedrijf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Organogram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jouw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taken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8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Het arrangement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6050" y="1650380"/>
            <a:ext cx="8006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www.wikiwijs.nl</a:t>
            </a:r>
            <a:endParaRPr lang="nl-NL" dirty="0" smtClean="0"/>
          </a:p>
          <a:p>
            <a:r>
              <a:rPr lang="nl-NL" dirty="0" smtClean="0"/>
              <a:t>Zoeken: verzamelarrangement</a:t>
            </a:r>
          </a:p>
          <a:p>
            <a:r>
              <a:rPr lang="nl-NL" dirty="0" smtClean="0"/>
              <a:t>Aanklikken: plannen en optimaliseren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6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81213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Stappenplan</a:t>
            </a:r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opdracht</a:t>
            </a:r>
            <a:r>
              <a:rPr lang="en-US" sz="4400" b="1" dirty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werkzaamheden</a:t>
            </a:r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plannen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03610" y="1992038"/>
            <a:ext cx="71256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1: noteer alle werkzaamheden op het bedrijf die jij al weet</a:t>
            </a:r>
          </a:p>
          <a:p>
            <a:r>
              <a:rPr lang="nl-NL" dirty="0" smtClean="0"/>
              <a:t>2: bespreek dit op stage, wat ontbreekt, vul aan</a:t>
            </a:r>
          </a:p>
          <a:p>
            <a:r>
              <a:rPr lang="nl-NL" dirty="0" smtClean="0"/>
              <a:t>3: Zet deze werkzaamheden in de tijd. Wat gebeurd er per maand?</a:t>
            </a:r>
          </a:p>
          <a:p>
            <a:r>
              <a:rPr lang="nl-NL" dirty="0" smtClean="0"/>
              <a:t>4: Bespreek dit met stage, pas eventueel aan</a:t>
            </a:r>
          </a:p>
          <a:p>
            <a:r>
              <a:rPr lang="nl-NL" dirty="0" smtClean="0"/>
              <a:t>5: hoeveel tijd kosten deze werkzaamheden elk apart? In manuren</a:t>
            </a:r>
          </a:p>
          <a:p>
            <a:r>
              <a:rPr lang="nl-NL" dirty="0" smtClean="0"/>
              <a:t>6: bespreek dit met stage</a:t>
            </a:r>
          </a:p>
          <a:p>
            <a:r>
              <a:rPr lang="nl-NL" dirty="0" smtClean="0"/>
              <a:t>7: welke vaardigheden en kennis horen bij de werkzaamheden?</a:t>
            </a:r>
          </a:p>
          <a:p>
            <a:r>
              <a:rPr lang="nl-NL" dirty="0" smtClean="0"/>
              <a:t>8: bespreek dit met stage</a:t>
            </a:r>
          </a:p>
          <a:p>
            <a:r>
              <a:rPr lang="nl-NL" dirty="0" smtClean="0"/>
              <a:t>9: zet bovenstaande gegevens keurig in een tabel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49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8121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Grafiek</a:t>
            </a:r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maken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03610" y="1992038"/>
            <a:ext cx="7125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1: </a:t>
            </a:r>
            <a:r>
              <a:rPr lang="nl-NL" dirty="0" smtClean="0"/>
              <a:t>tel manuren </a:t>
            </a:r>
            <a:r>
              <a:rPr lang="nl-NL" dirty="0"/>
              <a:t> </a:t>
            </a:r>
            <a:r>
              <a:rPr lang="nl-NL" dirty="0" smtClean="0"/>
              <a:t>van </a:t>
            </a:r>
            <a:r>
              <a:rPr lang="nl-NL" dirty="0" smtClean="0"/>
              <a:t>de werkzaamheden per maand op</a:t>
            </a:r>
          </a:p>
          <a:p>
            <a:r>
              <a:rPr lang="nl-NL" dirty="0" smtClean="0"/>
              <a:t>2: maak hiervan een grafiek: </a:t>
            </a:r>
            <a:r>
              <a:rPr lang="nl-NL" smtClean="0"/>
              <a:t>de arbeidsfilm </a:t>
            </a:r>
            <a:r>
              <a:rPr lang="nl-NL" dirty="0" smtClean="0"/>
              <a:t>van het bedrijf</a:t>
            </a:r>
            <a:r>
              <a:rPr lang="nl-NL" dirty="0" smtClean="0"/>
              <a:t> 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716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Vragen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  <a:hlinkClick r:id="rId3"/>
              </a:rPr>
              <a:t>segers@groenewelle.nl</a:t>
            </a:r>
            <a:endParaRPr kumimoji="0" lang="nl-NL" alt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20" y="729587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D03FB467-A1D0-4300-BBE8-0A124230A772}" vid="{E71E72C1-E154-464B-BAF9-E4AD3A855E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46ADCC2F05644B7D02251D0B05DD8" ma:contentTypeVersion="0" ma:contentTypeDescription="Een nieuw document maken." ma:contentTypeScope="" ma:versionID="48545e5bcbcfc831ec57747446726b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a6cb616ae9e357dc57dbe7ea9ea08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A6386E-AE15-41A3-890A-93585505B329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2F0FFB7-4E32-4EFA-A556-ECEA8316D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195E094-9BF4-4978-A1EE-BD38981FCA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 dynamisch netwerk 2 juni</Template>
  <TotalTime>460</TotalTime>
  <Words>199</Words>
  <Application>Microsoft Office PowerPoint</Application>
  <PresentationFormat>Diavoorstelling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Tahoma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Piet Segers</cp:lastModifiedBy>
  <cp:revision>97</cp:revision>
  <dcterms:created xsi:type="dcterms:W3CDTF">2016-05-29T10:04:13Z</dcterms:created>
  <dcterms:modified xsi:type="dcterms:W3CDTF">2017-10-12T09:15:03Z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0x01010020C46ADCC2F05644B7D02251D0B05DD8</vt:lpwstr>
  </property>
  <property fmtid="{D5CDD505-2E9C-101B-9397-08002B2CF9AE}" pid="3" name="IsMyDocuments">
    <vt:bool>true</vt:bool>
  </property>
</Properties>
</file>